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2" r:id="rId2"/>
    <p:sldId id="260" r:id="rId3"/>
  </p:sldIdLst>
  <p:sldSz cx="9906000" cy="6858000" type="A4"/>
  <p:notesSz cx="9872663" cy="6797675"/>
  <p:defaultTextStyle>
    <a:defPPr>
      <a:defRPr lang="it-IT"/>
    </a:defPPr>
    <a:lvl1pPr algn="l" rtl="0" eaLnBrk="0" fontAlgn="base" hangingPunct="0">
      <a:lnSpc>
        <a:spcPct val="80000"/>
      </a:lnSpc>
      <a:spcBef>
        <a:spcPct val="2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80000"/>
      </a:lnSpc>
      <a:spcBef>
        <a:spcPct val="2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80000"/>
      </a:lnSpc>
      <a:spcBef>
        <a:spcPct val="2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80000"/>
      </a:lnSpc>
      <a:spcBef>
        <a:spcPct val="2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80000"/>
      </a:lnSpc>
      <a:spcBef>
        <a:spcPct val="2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2438">
          <p15:clr>
            <a:srgbClr val="A4A3A4"/>
          </p15:clr>
        </p15:guide>
        <p15:guide id="3" orient="horz" pos="2160">
          <p15:clr>
            <a:srgbClr val="A4A3A4"/>
          </p15:clr>
        </p15:guide>
        <p15:guide id="4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E5F"/>
    <a:srgbClr val="0E0EB2"/>
    <a:srgbClr val="339966"/>
    <a:srgbClr val="009999"/>
    <a:srgbClr val="000099"/>
    <a:srgbClr val="006666"/>
    <a:srgbClr val="0033CC"/>
    <a:srgbClr val="00CC99"/>
    <a:srgbClr val="33CCC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32" autoAdjust="0"/>
  </p:normalViewPr>
  <p:slideViewPr>
    <p:cSldViewPr>
      <p:cViewPr varScale="1">
        <p:scale>
          <a:sx n="88" d="100"/>
          <a:sy n="88" d="100"/>
        </p:scale>
        <p:origin x="780" y="-78"/>
      </p:cViewPr>
      <p:guideLst>
        <p:guide orient="horz" pos="2382"/>
        <p:guide pos="2438"/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2" y="4"/>
            <a:ext cx="4278843" cy="339725"/>
          </a:xfrm>
          <a:prstGeom prst="rect">
            <a:avLst/>
          </a:prstGeom>
        </p:spPr>
        <p:txBody>
          <a:bodyPr vert="horz" lIns="90341" tIns="45170" rIns="90341" bIns="4517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5592231" y="4"/>
            <a:ext cx="4278842" cy="339725"/>
          </a:xfrm>
          <a:prstGeom prst="rect">
            <a:avLst/>
          </a:prstGeom>
        </p:spPr>
        <p:txBody>
          <a:bodyPr vert="horz" lIns="90341" tIns="45170" rIns="90341" bIns="45170" rtlCol="0"/>
          <a:lstStyle>
            <a:lvl1pPr algn="r">
              <a:defRPr sz="1200"/>
            </a:lvl1pPr>
          </a:lstStyle>
          <a:p>
            <a:fld id="{BF167CF0-532F-45C8-807E-A380AC590958}" type="datetimeFigureOut">
              <a:rPr lang="it-IT" smtClean="0"/>
              <a:pPr/>
              <a:t>17/05/2022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097213" y="509588"/>
            <a:ext cx="3678237" cy="2547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341" tIns="45170" rIns="90341" bIns="4517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987429" y="3228978"/>
            <a:ext cx="7897811" cy="3059113"/>
          </a:xfrm>
          <a:prstGeom prst="rect">
            <a:avLst/>
          </a:prstGeom>
        </p:spPr>
        <p:txBody>
          <a:bodyPr vert="horz" lIns="90341" tIns="45170" rIns="90341" bIns="4517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2" y="6456367"/>
            <a:ext cx="4278843" cy="339725"/>
          </a:xfrm>
          <a:prstGeom prst="rect">
            <a:avLst/>
          </a:prstGeom>
        </p:spPr>
        <p:txBody>
          <a:bodyPr vert="horz" lIns="90341" tIns="45170" rIns="90341" bIns="4517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5592231" y="6456367"/>
            <a:ext cx="4278842" cy="339725"/>
          </a:xfrm>
          <a:prstGeom prst="rect">
            <a:avLst/>
          </a:prstGeom>
        </p:spPr>
        <p:txBody>
          <a:bodyPr vert="horz" lIns="90341" tIns="45170" rIns="90341" bIns="45170" rtlCol="0" anchor="b"/>
          <a:lstStyle>
            <a:lvl1pPr algn="r">
              <a:defRPr sz="1200"/>
            </a:lvl1pPr>
          </a:lstStyle>
          <a:p>
            <a:fld id="{46B374B5-AE45-4334-9213-6EC50DE29A7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57011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43561" y="2130976"/>
            <a:ext cx="8418881" cy="1470086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85090" y="3886154"/>
            <a:ext cx="6935825" cy="175229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D56196-E86A-47B7-A795-B74DAEE3123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47FEC1-7C33-46FB-8DB7-3071D587A9A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181649" y="275012"/>
            <a:ext cx="2228646" cy="585154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95707" y="275012"/>
            <a:ext cx="6490909" cy="585154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43361F-5A26-4C83-A5C8-4F4BE443471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9B9BE1-6166-4F09-BA41-A2107A1642B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82161" y="4407379"/>
            <a:ext cx="8420912" cy="136209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82161" y="2907056"/>
            <a:ext cx="8420912" cy="150032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4BFAEC-72FE-4ADB-A165-CE2E8C5CCB8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95707" y="1599673"/>
            <a:ext cx="4359778" cy="45268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050516" y="1599673"/>
            <a:ext cx="4359778" cy="45268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652682-030E-43CB-B816-87441E9145A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95708" y="1534880"/>
            <a:ext cx="4376030" cy="63929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5708" y="2174173"/>
            <a:ext cx="4376030" cy="395238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5032234" y="1534880"/>
            <a:ext cx="4378061" cy="63929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5032234" y="2174173"/>
            <a:ext cx="4378061" cy="395238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B50DC9-2F03-4E36-8DF2-577F6332CF0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3E4379-12DF-4DD0-BB3B-6016505C27E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0A754C-DAD1-4699-A3D5-1222353FD6C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95707" y="273572"/>
            <a:ext cx="3258659" cy="116195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72199" y="273571"/>
            <a:ext cx="5538095" cy="585298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95707" y="1435531"/>
            <a:ext cx="3258659" cy="469102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D58B7D-B9FC-478C-9D89-5A04B5F0547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42194" y="4800456"/>
            <a:ext cx="5942382" cy="5673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942194" y="613376"/>
            <a:ext cx="5942382" cy="411364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942194" y="5367758"/>
            <a:ext cx="5942382" cy="80487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916C82-BC75-4E7C-ABCD-198C345A080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708" y="275012"/>
            <a:ext cx="8914587" cy="1143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708" y="1599673"/>
            <a:ext cx="8914587" cy="4526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708" y="6244626"/>
            <a:ext cx="2311942" cy="4765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618" y="6244626"/>
            <a:ext cx="3136766" cy="4765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0000"/>
              </a:lnSpc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8353" y="6244626"/>
            <a:ext cx="2311942" cy="4765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14191154-F778-4D27-B7E5-B2FE35073B6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png"/><Relationship Id="rId7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g.improta@cfsnapoli.it" TargetMode="External"/><Relationship Id="rId11" Type="http://schemas.openxmlformats.org/officeDocument/2006/relationships/image" Target="../media/image7.png"/><Relationship Id="rId5" Type="http://schemas.openxmlformats.org/officeDocument/2006/relationships/hyperlink" Target="mailto:p.rodriquez@cfsnapoli.it" TargetMode="External"/><Relationship Id="rId10" Type="http://schemas.openxmlformats.org/officeDocument/2006/relationships/image" Target="../media/image6.png"/><Relationship Id="rId4" Type="http://schemas.openxmlformats.org/officeDocument/2006/relationships/hyperlink" Target="mailto:a.nicotera@inail.it" TargetMode="External"/><Relationship Id="rId9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>
          <a:xfrm>
            <a:off x="5385162" y="404664"/>
            <a:ext cx="3960326" cy="11264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endParaRPr lang="it-IT" sz="1400" kern="1400" dirty="0">
              <a:solidFill>
                <a:srgbClr val="0E0EB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it-IT" sz="1800" b="1" kern="1400" dirty="0">
                <a:solidFill>
                  <a:srgbClr val="0E0EB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</a:t>
            </a:r>
            <a:r>
              <a:rPr lang="it-IT" sz="1800" b="1" kern="1400" dirty="0">
                <a:solidFill>
                  <a:srgbClr val="002E5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Progetto  </a:t>
            </a:r>
            <a:r>
              <a:rPr lang="it-IT" sz="1800" b="1" i="1" kern="1400" dirty="0">
                <a:solidFill>
                  <a:srgbClr val="002E5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«… e adesso?»</a:t>
            </a:r>
          </a:p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it-IT" sz="1800" b="1" kern="1400" dirty="0">
                <a:solidFill>
                  <a:srgbClr val="002E5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XII Edizione</a:t>
            </a:r>
            <a:endParaRPr lang="it-IT" sz="1800" b="1" i="1" kern="1400" dirty="0">
              <a:solidFill>
                <a:srgbClr val="002E5F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8" name="Picture 3" descr="image0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544" y="1628800"/>
            <a:ext cx="864096" cy="46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 descr="CAMPANIA_IST-Pant64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664" y="1704855"/>
            <a:ext cx="864096" cy="515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5"/>
          <p:cNvSpPr>
            <a:spLocks noChangeArrowheads="1"/>
          </p:cNvSpPr>
          <p:nvPr/>
        </p:nvSpPr>
        <p:spPr bwMode="auto">
          <a:xfrm>
            <a:off x="6537016" y="1770270"/>
            <a:ext cx="3192427" cy="938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endParaRPr lang="it-IT" sz="11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it-IT" sz="11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27 maggio 2022 ore 9:30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it-IT" sz="11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CFS Napoli - Via Leonardo Bianchi 36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it-IT" sz="11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Napoli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it-IT" sz="11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1516321" y="838629"/>
            <a:ext cx="1917114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solidFill>
                  <a:srgbClr val="002E5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Organizzato da</a:t>
            </a:r>
          </a:p>
        </p:txBody>
      </p:sp>
      <p:sp>
        <p:nvSpPr>
          <p:cNvPr id="13" name="CasellaDiTesto 12"/>
          <p:cNvSpPr txBox="1"/>
          <p:nvPr/>
        </p:nvSpPr>
        <p:spPr>
          <a:xfrm>
            <a:off x="1424608" y="2588956"/>
            <a:ext cx="2232248" cy="2400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b="1" dirty="0">
                <a:solidFill>
                  <a:srgbClr val="002E5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collaborazione con</a:t>
            </a:r>
          </a:p>
        </p:txBody>
      </p:sp>
      <p:sp>
        <p:nvSpPr>
          <p:cNvPr id="17" name="CasellaDiTesto 16"/>
          <p:cNvSpPr txBox="1"/>
          <p:nvPr/>
        </p:nvSpPr>
        <p:spPr>
          <a:xfrm>
            <a:off x="1773684" y="4684616"/>
            <a:ext cx="288032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b="1" dirty="0">
                <a:solidFill>
                  <a:srgbClr val="002E5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Segreteria organizzativa</a:t>
            </a:r>
          </a:p>
          <a:p>
            <a:endParaRPr lang="it-IT" sz="1000" b="1" dirty="0">
              <a:solidFill>
                <a:srgbClr val="002E5F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it-IT" sz="1000" b="1" dirty="0">
                <a:solidFill>
                  <a:srgbClr val="002E5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Inail-Direzione regionale Campania</a:t>
            </a:r>
          </a:p>
          <a:p>
            <a:r>
              <a:rPr lang="it-IT" sz="1000" b="1" dirty="0">
                <a:solidFill>
                  <a:srgbClr val="002E5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tel.081-7784566</a:t>
            </a:r>
          </a:p>
          <a:p>
            <a:r>
              <a:rPr lang="it-IT" sz="1000" b="1" dirty="0">
                <a:solidFill>
                  <a:srgbClr val="002E5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a.nicotera@inail.it</a:t>
            </a:r>
            <a:endParaRPr lang="it-IT" sz="1000" b="1" dirty="0">
              <a:solidFill>
                <a:srgbClr val="002E5F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it-IT" sz="1000" b="1" dirty="0">
              <a:solidFill>
                <a:srgbClr val="002E5F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it-IT" sz="1000" b="1" dirty="0">
                <a:solidFill>
                  <a:srgbClr val="002E5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Centro Formazione e Sicurezza </a:t>
            </a:r>
          </a:p>
          <a:p>
            <a:r>
              <a:rPr lang="it-IT" sz="1000" b="1" dirty="0">
                <a:solidFill>
                  <a:srgbClr val="002E5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Tel. 081-7705749</a:t>
            </a:r>
          </a:p>
          <a:p>
            <a:r>
              <a:rPr lang="it-IT" sz="1000" b="1" dirty="0">
                <a:solidFill>
                  <a:srgbClr val="002E5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5"/>
              </a:rPr>
              <a:t>p.rodriquez@cfsnapoli.it</a:t>
            </a:r>
            <a:endParaRPr lang="it-IT" sz="1000" b="1" dirty="0">
              <a:solidFill>
                <a:srgbClr val="002E5F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it-IT" sz="1000" b="1" dirty="0">
                <a:solidFill>
                  <a:srgbClr val="002E5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6"/>
              </a:rPr>
              <a:t>g.improta@cfsnapoli.it</a:t>
            </a:r>
            <a:endParaRPr lang="it-IT" sz="1000" b="1" dirty="0">
              <a:solidFill>
                <a:srgbClr val="002E5F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1072" y="1851455"/>
            <a:ext cx="935944" cy="22976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" name="Picture 11" descr="C:\Documents and Settings\M.D'Acunto\Documenti\Immagini\E-adesso.gif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9104" y="2900961"/>
            <a:ext cx="3011643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sellaDiTesto 5"/>
          <p:cNvSpPr txBox="1"/>
          <p:nvPr/>
        </p:nvSpPr>
        <p:spPr>
          <a:xfrm>
            <a:off x="711918" y="2060848"/>
            <a:ext cx="1072730" cy="2603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600" dirty="0">
                <a:latin typeface="Vardana"/>
              </a:rPr>
              <a:t>ISPETTORATO TERRITORIALE</a:t>
            </a:r>
          </a:p>
          <a:p>
            <a:pPr algn="ctr"/>
            <a:r>
              <a:rPr lang="it-IT" sz="600" dirty="0">
                <a:latin typeface="Vardana"/>
              </a:rPr>
              <a:t>del  LAVORO </a:t>
            </a:r>
          </a:p>
        </p:txBody>
      </p:sp>
      <p:pic>
        <p:nvPicPr>
          <p:cNvPr id="1026" name="Immagine 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6321" y="3556391"/>
            <a:ext cx="1636479" cy="6646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Immagine 14">
            <a:extLst>
              <a:ext uri="{FF2B5EF4-FFF2-40B4-BE49-F238E27FC236}">
                <a16:creationId xmlns:a16="http://schemas.microsoft.com/office/drawing/2014/main" id="{70081766-5E5E-4E20-82B9-03BADABF06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0637" y="2890811"/>
            <a:ext cx="958009" cy="6101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 descr="banner acen">
            <a:extLst>
              <a:ext uri="{FF2B5EF4-FFF2-40B4-BE49-F238E27FC236}">
                <a16:creationId xmlns:a16="http://schemas.microsoft.com/office/drawing/2014/main" id="{FA2ADBDA-31F7-4216-995F-7D9189352E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7341" y="1628800"/>
            <a:ext cx="1355620" cy="544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8069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5220184" y="303619"/>
            <a:ext cx="4146970" cy="338554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endParaRPr lang="it-IT" dirty="0">
              <a:solidFill>
                <a:schemeClr val="accent3"/>
              </a:solidFill>
            </a:endParaRPr>
          </a:p>
        </p:txBody>
      </p:sp>
      <p:sp>
        <p:nvSpPr>
          <p:cNvPr id="3083" name="Rectangle 3"/>
          <p:cNvSpPr>
            <a:spLocks noChangeArrowheads="1"/>
          </p:cNvSpPr>
          <p:nvPr/>
        </p:nvSpPr>
        <p:spPr bwMode="auto">
          <a:xfrm>
            <a:off x="7163729" y="3690242"/>
            <a:ext cx="4054311" cy="5258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it-IT" sz="1400"/>
          </a:p>
          <a:p>
            <a:pPr algn="ctr"/>
            <a:r>
              <a:rPr lang="it-IT" sz="1400"/>
              <a:t> </a:t>
            </a:r>
          </a:p>
        </p:txBody>
      </p:sp>
      <p:sp>
        <p:nvSpPr>
          <p:cNvPr id="3084" name="Rectangle 3"/>
          <p:cNvSpPr>
            <a:spLocks noChangeArrowheads="1"/>
          </p:cNvSpPr>
          <p:nvPr/>
        </p:nvSpPr>
        <p:spPr bwMode="auto">
          <a:xfrm>
            <a:off x="5817096" y="642172"/>
            <a:ext cx="3168352" cy="6215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00000"/>
              </a:lnSpc>
            </a:pPr>
            <a:endParaRPr lang="it-IT" sz="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00000"/>
              </a:lnSpc>
            </a:pPr>
            <a:endParaRPr lang="it-IT" sz="11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00000"/>
              </a:lnSpc>
            </a:pPr>
            <a:endParaRPr lang="it-IT" sz="11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00000"/>
              </a:lnSpc>
            </a:pPr>
            <a:r>
              <a:rPr lang="it-IT" sz="11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Commissione Tecnica</a:t>
            </a:r>
          </a:p>
          <a:p>
            <a:pPr>
              <a:lnSpc>
                <a:spcPct val="100000"/>
              </a:lnSpc>
            </a:pPr>
            <a:endParaRPr lang="it-IT" sz="1100" b="1" dirty="0">
              <a:solidFill>
                <a:srgbClr val="002E5F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00000"/>
              </a:lnSpc>
            </a:pPr>
            <a:r>
              <a:rPr lang="it-IT" sz="1100" b="1" dirty="0">
                <a:solidFill>
                  <a:srgbClr val="002E5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Maria Alfiero</a:t>
            </a:r>
          </a:p>
          <a:p>
            <a:r>
              <a:rPr lang="it-IT" sz="11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Segretario del Collegio dei Geometri e Geometri Laureati della Provincia Napoli</a:t>
            </a:r>
          </a:p>
          <a:p>
            <a:pPr>
              <a:lnSpc>
                <a:spcPct val="100000"/>
              </a:lnSpc>
            </a:pPr>
            <a:endParaRPr lang="it-IT" sz="1100" b="1" dirty="0">
              <a:solidFill>
                <a:srgbClr val="002E5F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00000"/>
              </a:lnSpc>
            </a:pPr>
            <a:r>
              <a:rPr lang="it-IT" sz="1100" b="1" dirty="0">
                <a:solidFill>
                  <a:srgbClr val="002E5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Giuseppe Cantisano</a:t>
            </a:r>
          </a:p>
          <a:p>
            <a:pPr>
              <a:lnSpc>
                <a:spcPct val="100000"/>
              </a:lnSpc>
            </a:pPr>
            <a:r>
              <a:rPr lang="it-IT" sz="11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Direttore Ispettorato del Lavoro di Napoli</a:t>
            </a:r>
          </a:p>
          <a:p>
            <a:pPr>
              <a:lnSpc>
                <a:spcPct val="100000"/>
              </a:lnSpc>
            </a:pPr>
            <a:endParaRPr lang="it-IT" sz="1100" b="1" dirty="0">
              <a:solidFill>
                <a:srgbClr val="002E5F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00000"/>
              </a:lnSpc>
            </a:pPr>
            <a:r>
              <a:rPr lang="it-IT" sz="1100" b="1" dirty="0">
                <a:solidFill>
                  <a:srgbClr val="002E5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Sergio di Fiore</a:t>
            </a:r>
          </a:p>
          <a:p>
            <a:pPr>
              <a:lnSpc>
                <a:spcPct val="100000"/>
              </a:lnSpc>
            </a:pPr>
            <a:r>
              <a:rPr lang="it-IT" sz="11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Professionista CTE Inail Campania</a:t>
            </a:r>
          </a:p>
          <a:p>
            <a:pPr>
              <a:lnSpc>
                <a:spcPct val="100000"/>
              </a:lnSpc>
            </a:pPr>
            <a:endParaRPr lang="it-IT" sz="1100" b="1" dirty="0">
              <a:solidFill>
                <a:srgbClr val="002E5F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00000"/>
              </a:lnSpc>
            </a:pPr>
            <a:r>
              <a:rPr lang="it-IT" sz="1100" b="1" dirty="0">
                <a:solidFill>
                  <a:srgbClr val="002E5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Ciro </a:t>
            </a:r>
            <a:r>
              <a:rPr lang="it-IT" sz="1100" b="1" dirty="0" err="1">
                <a:solidFill>
                  <a:srgbClr val="002E5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Grumetto</a:t>
            </a:r>
            <a:r>
              <a:rPr lang="it-IT" sz="1100" b="1" dirty="0">
                <a:solidFill>
                  <a:srgbClr val="002E5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>
              <a:lnSpc>
                <a:spcPct val="100000"/>
              </a:lnSpc>
            </a:pPr>
            <a:r>
              <a:rPr lang="it-IT" sz="11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Imprenditore edile  </a:t>
            </a:r>
          </a:p>
          <a:p>
            <a:pPr>
              <a:lnSpc>
                <a:spcPct val="100000"/>
              </a:lnSpc>
            </a:pPr>
            <a:endParaRPr lang="it-IT" sz="1100" b="1" dirty="0">
              <a:solidFill>
                <a:srgbClr val="002E5F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00000"/>
              </a:lnSpc>
            </a:pPr>
            <a:r>
              <a:rPr lang="it-IT" sz="1100" b="1" dirty="0">
                <a:solidFill>
                  <a:srgbClr val="002E5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Tina Santillo</a:t>
            </a:r>
          </a:p>
          <a:p>
            <a:pPr>
              <a:lnSpc>
                <a:spcPct val="100000"/>
              </a:lnSpc>
            </a:pPr>
            <a:r>
              <a:rPr lang="it-IT" sz="11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Professoressa Università Federico II Facoltà di Ingegneria</a:t>
            </a:r>
          </a:p>
          <a:p>
            <a:pPr>
              <a:lnSpc>
                <a:spcPct val="100000"/>
              </a:lnSpc>
            </a:pPr>
            <a:endParaRPr lang="it-IT" sz="11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00000"/>
              </a:lnSpc>
            </a:pPr>
            <a:r>
              <a:rPr lang="it-IT" sz="11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Ettore Memoli</a:t>
            </a:r>
          </a:p>
          <a:p>
            <a:pPr>
              <a:lnSpc>
                <a:spcPct val="100000"/>
              </a:lnSpc>
            </a:pPr>
            <a:r>
              <a:rPr lang="it-IT" sz="11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Consigliere Gruppo Giovani ANCE Napoli </a:t>
            </a:r>
          </a:p>
          <a:p>
            <a:pPr>
              <a:lnSpc>
                <a:spcPct val="100000"/>
              </a:lnSpc>
            </a:pPr>
            <a:endParaRPr lang="it-IT" sz="11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00000"/>
              </a:lnSpc>
            </a:pPr>
            <a:endParaRPr lang="it-IT" sz="1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00000"/>
              </a:lnSpc>
            </a:pPr>
            <a:endParaRPr lang="it-IT" sz="1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1082836" y="4735663"/>
            <a:ext cx="3132701" cy="71848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575699" y="303619"/>
            <a:ext cx="4653596" cy="338554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it-IT" b="1" i="1">
                <a:solidFill>
                  <a:schemeClr val="bg1"/>
                </a:solidFill>
              </a:rPr>
              <a:t>                 Programma</a:t>
            </a:r>
            <a:endParaRPr lang="it-IT" b="1" i="1" dirty="0">
              <a:solidFill>
                <a:schemeClr val="bg1"/>
              </a:solidFill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5613645" y="472896"/>
            <a:ext cx="4054312" cy="6027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it-IT" sz="1050" b="1" dirty="0">
              <a:solidFill>
                <a:srgbClr val="000099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it-IT" sz="1050" b="1" dirty="0">
              <a:solidFill>
                <a:srgbClr val="000099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it-IT" sz="1050" i="1" dirty="0">
              <a:solidFill>
                <a:srgbClr val="0033CC"/>
              </a:solidFill>
            </a:endParaRPr>
          </a:p>
        </p:txBody>
      </p:sp>
      <p:sp>
        <p:nvSpPr>
          <p:cNvPr id="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43754" y="917934"/>
            <a:ext cx="2718921" cy="5544616"/>
          </a:xfrm>
        </p:spPr>
        <p:txBody>
          <a:bodyPr anchor="ctr"/>
          <a:lstStyle/>
          <a:p>
            <a:pPr algn="l"/>
            <a:endParaRPr lang="it-IT" sz="11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it-IT" sz="11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Saluti</a:t>
            </a:r>
          </a:p>
          <a:p>
            <a:pPr algn="l"/>
            <a:r>
              <a:rPr lang="it-IT" sz="1100" b="1" dirty="0">
                <a:solidFill>
                  <a:srgbClr val="002E5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Roberta Vitale  </a:t>
            </a:r>
          </a:p>
          <a:p>
            <a:pPr algn="l"/>
            <a:r>
              <a:rPr lang="it-IT" sz="11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Presidente CFS</a:t>
            </a:r>
          </a:p>
          <a:p>
            <a:pPr algn="l"/>
            <a:r>
              <a:rPr lang="it-IT" sz="1100" b="1" dirty="0">
                <a:solidFill>
                  <a:srgbClr val="002E5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Daniele Leone</a:t>
            </a:r>
            <a:r>
              <a:rPr lang="it-IT" sz="1100" dirty="0">
                <a:solidFill>
                  <a:srgbClr val="002E5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algn="l"/>
            <a:r>
              <a:rPr lang="it-IT" sz="11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Direttore regionale Inail Campania</a:t>
            </a:r>
          </a:p>
          <a:p>
            <a:pPr algn="l"/>
            <a:r>
              <a:rPr lang="it-IT" sz="1100" b="1" dirty="0">
                <a:solidFill>
                  <a:srgbClr val="002E5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Angelo Lancellotti</a:t>
            </a:r>
          </a:p>
          <a:p>
            <a:pPr algn="l"/>
            <a:r>
              <a:rPr lang="it-IT" sz="11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Presidente ANCE Napoli </a:t>
            </a:r>
            <a:endParaRPr lang="it-IT" sz="1100" b="1" i="1" dirty="0">
              <a:solidFill>
                <a:srgbClr val="002E5F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it-IT" sz="1100" b="1" dirty="0">
                <a:solidFill>
                  <a:srgbClr val="002E5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Maria Alfiero</a:t>
            </a:r>
          </a:p>
          <a:p>
            <a:pPr algn="l"/>
            <a:r>
              <a:rPr lang="it-IT" sz="11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Segretario del Collegio dei Geometri e Geometri Laureati della Provincia Napoli</a:t>
            </a:r>
          </a:p>
          <a:p>
            <a:pPr algn="l"/>
            <a:r>
              <a:rPr lang="it-IT" sz="1100" b="1" dirty="0">
                <a:solidFill>
                  <a:srgbClr val="002E5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Alessandra Guida</a:t>
            </a:r>
          </a:p>
          <a:p>
            <a:pPr algn="l"/>
            <a:r>
              <a:rPr lang="it-IT" sz="11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Dirigente scolastico Istituto Tecnico Statale per Geometri  « Della Porta - Porzio»</a:t>
            </a:r>
          </a:p>
          <a:p>
            <a:pPr algn="l"/>
            <a:endParaRPr lang="it-IT" sz="1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it-IT" sz="1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it-IT" sz="11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Presentazione lavori studenti</a:t>
            </a:r>
          </a:p>
          <a:p>
            <a:pPr algn="l"/>
            <a:endParaRPr lang="it-IT" sz="1100" b="1" dirty="0">
              <a:solidFill>
                <a:schemeClr val="accent6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it-IT" sz="1100" b="1" dirty="0">
                <a:solidFill>
                  <a:srgbClr val="002E5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Annamaria </a:t>
            </a:r>
            <a:r>
              <a:rPr lang="it-IT" sz="1100" b="1" dirty="0" err="1">
                <a:solidFill>
                  <a:srgbClr val="002E5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Gamardella</a:t>
            </a:r>
            <a:endParaRPr lang="it-IT" sz="1100" b="1" dirty="0">
              <a:solidFill>
                <a:srgbClr val="002E5F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it-IT" sz="11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Docente  dell’ Istituto Tecnico Statale per Geometri  « Della Porta - Porzio»</a:t>
            </a:r>
          </a:p>
          <a:p>
            <a:pPr algn="l"/>
            <a:endParaRPr lang="it-IT" sz="10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it-IT" sz="10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it-IT" sz="10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it-IT" sz="10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4637</TotalTime>
  <Words>183</Words>
  <Application>Microsoft Office PowerPoint</Application>
  <PresentationFormat>A4 (21x29,7 cm)</PresentationFormat>
  <Paragraphs>69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7" baseType="lpstr">
      <vt:lpstr>Arial</vt:lpstr>
      <vt:lpstr>Calibri</vt:lpstr>
      <vt:lpstr>Vardana</vt:lpstr>
      <vt:lpstr>Verdana</vt:lpstr>
      <vt:lpstr>Struttura predefinita</vt:lpstr>
      <vt:lpstr>Presentazione standard di PowerPoint</vt:lpstr>
      <vt:lpstr>Presentazione standard di PowerPoint</vt:lpstr>
    </vt:vector>
  </TitlesOfParts>
  <Company>INAIL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Facciata 4</dc:title>
  <dc:creator>Nicotera Angela</dc:creator>
  <cp:lastModifiedBy>Riccardo Barone</cp:lastModifiedBy>
  <cp:revision>290</cp:revision>
  <cp:lastPrinted>2019-05-27T08:29:01Z</cp:lastPrinted>
  <dcterms:created xsi:type="dcterms:W3CDTF">2010-11-09T14:30:24Z</dcterms:created>
  <dcterms:modified xsi:type="dcterms:W3CDTF">2022-05-17T11:17:16Z</dcterms:modified>
</cp:coreProperties>
</file>